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7"/>
    <p:restoredTop sz="94699"/>
  </p:normalViewPr>
  <p:slideViewPr>
    <p:cSldViewPr snapToGrid="0" snapToObjects="1">
      <p:cViewPr varScale="1">
        <p:scale>
          <a:sx n="115" d="100"/>
          <a:sy n="115" d="100"/>
        </p:scale>
        <p:origin x="1584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9/8/25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9/8/25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9/8/25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471" y="608185"/>
            <a:ext cx="7125669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/>
            </a:pPr>
            <a:r>
              <a:rPr dirty="0"/>
              <a:t>30-Day </a:t>
            </a:r>
            <a:r>
              <a:rPr lang="lv-LV" dirty="0" err="1"/>
              <a:t>Job</a:t>
            </a:r>
            <a:r>
              <a:rPr lang="lv-LV" dirty="0"/>
              <a:t>/</a:t>
            </a:r>
            <a:r>
              <a:rPr lang="lv-LV" dirty="0" err="1"/>
              <a:t>internship</a:t>
            </a:r>
            <a:r>
              <a:rPr dirty="0"/>
              <a:t> Search </a:t>
            </a:r>
            <a:r>
              <a:rPr lang="lv-LV" dirty="0" err="1"/>
              <a:t>Calendar</a:t>
            </a:r>
            <a:r>
              <a:rPr lang="lv-LV" dirty="0"/>
              <a:t> </a:t>
            </a:r>
            <a:r>
              <a:rPr lang="lv-LV" dirty="0" err="1"/>
              <a:t>sample</a:t>
            </a:r>
            <a:endParaRPr dirty="0"/>
          </a:p>
        </p:txBody>
      </p:sp>
      <p:sp>
        <p:nvSpPr>
          <p:cNvPr id="3" name="Rectangle 2"/>
          <p:cNvSpPr/>
          <p:nvPr/>
        </p:nvSpPr>
        <p:spPr>
          <a:xfrm>
            <a:off x="285471" y="1784195"/>
            <a:ext cx="1188720" cy="914400"/>
          </a:xfrm>
          <a:prstGeom prst="rect">
            <a:avLst/>
          </a:prstGeom>
          <a:solidFill>
            <a:srgbClr val="F2F2F2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l">
              <a:defRPr sz="1200"/>
            </a:pPr>
            <a:r>
              <a:rPr>
                <a:solidFill>
                  <a:schemeClr val="tx1"/>
                </a:solidFill>
              </a:rPr>
              <a:t>Day 1</a:t>
            </a:r>
            <a:br>
              <a:rPr>
                <a:solidFill>
                  <a:schemeClr val="tx1"/>
                </a:solidFill>
              </a:rPr>
            </a:br>
            <a:r>
              <a:rPr>
                <a:solidFill>
                  <a:schemeClr val="tx1"/>
                </a:solidFill>
              </a:rPr>
              <a:t>Reflect on interests, values, skills</a:t>
            </a:r>
          </a:p>
        </p:txBody>
      </p:sp>
      <p:sp>
        <p:nvSpPr>
          <p:cNvPr id="4" name="Rectangle 3"/>
          <p:cNvSpPr/>
          <p:nvPr/>
        </p:nvSpPr>
        <p:spPr>
          <a:xfrm>
            <a:off x="1474191" y="1784195"/>
            <a:ext cx="1188720" cy="914400"/>
          </a:xfrm>
          <a:prstGeom prst="rect">
            <a:avLst/>
          </a:prstGeom>
          <a:solidFill>
            <a:srgbClr val="F2F2F2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l">
              <a:defRPr sz="1200"/>
            </a:pPr>
            <a:r>
              <a:rPr>
                <a:solidFill>
                  <a:schemeClr val="tx1"/>
                </a:solidFill>
              </a:rPr>
              <a:t>Day 2</a:t>
            </a:r>
            <a:br>
              <a:rPr>
                <a:solidFill>
                  <a:schemeClr val="tx1"/>
                </a:solidFill>
              </a:rPr>
            </a:br>
            <a:r>
              <a:rPr>
                <a:solidFill>
                  <a:schemeClr val="tx1"/>
                </a:solidFill>
              </a:rPr>
              <a:t>Reflect on interests, values, skills</a:t>
            </a:r>
          </a:p>
        </p:txBody>
      </p:sp>
      <p:sp>
        <p:nvSpPr>
          <p:cNvPr id="5" name="Rectangle 4"/>
          <p:cNvSpPr/>
          <p:nvPr/>
        </p:nvSpPr>
        <p:spPr>
          <a:xfrm>
            <a:off x="2662911" y="1784195"/>
            <a:ext cx="1188720" cy="914400"/>
          </a:xfrm>
          <a:prstGeom prst="rect">
            <a:avLst/>
          </a:prstGeom>
          <a:solidFill>
            <a:srgbClr val="F2F2F2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l">
              <a:defRPr sz="1200"/>
            </a:pPr>
            <a:r>
              <a:rPr>
                <a:solidFill>
                  <a:schemeClr val="tx1"/>
                </a:solidFill>
              </a:rPr>
              <a:t>Day 3</a:t>
            </a:r>
            <a:br>
              <a:rPr>
                <a:solidFill>
                  <a:schemeClr val="tx1"/>
                </a:solidFill>
              </a:rPr>
            </a:br>
            <a:r>
              <a:rPr>
                <a:solidFill>
                  <a:schemeClr val="tx1"/>
                </a:solidFill>
              </a:rPr>
              <a:t>Update CV – achievements, skills</a:t>
            </a:r>
          </a:p>
        </p:txBody>
      </p:sp>
      <p:sp>
        <p:nvSpPr>
          <p:cNvPr id="6" name="Rectangle 5"/>
          <p:cNvSpPr/>
          <p:nvPr/>
        </p:nvSpPr>
        <p:spPr>
          <a:xfrm>
            <a:off x="3851631" y="1784195"/>
            <a:ext cx="1188720" cy="914400"/>
          </a:xfrm>
          <a:prstGeom prst="rect">
            <a:avLst/>
          </a:prstGeom>
          <a:solidFill>
            <a:srgbClr val="F2F2F2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l">
              <a:defRPr sz="1200"/>
            </a:pPr>
            <a:r>
              <a:rPr>
                <a:solidFill>
                  <a:schemeClr val="tx1"/>
                </a:solidFill>
              </a:rPr>
              <a:t>Day 4</a:t>
            </a:r>
            <a:br>
              <a:rPr>
                <a:solidFill>
                  <a:schemeClr val="tx1"/>
                </a:solidFill>
              </a:rPr>
            </a:br>
            <a:r>
              <a:rPr>
                <a:solidFill>
                  <a:schemeClr val="tx1"/>
                </a:solidFill>
              </a:rPr>
              <a:t>Update CV – structure, clarity</a:t>
            </a:r>
          </a:p>
        </p:txBody>
      </p:sp>
      <p:sp>
        <p:nvSpPr>
          <p:cNvPr id="7" name="Rectangle 6"/>
          <p:cNvSpPr/>
          <p:nvPr/>
        </p:nvSpPr>
        <p:spPr>
          <a:xfrm>
            <a:off x="5040351" y="1784195"/>
            <a:ext cx="1188720" cy="914400"/>
          </a:xfrm>
          <a:prstGeom prst="rect">
            <a:avLst/>
          </a:prstGeom>
          <a:solidFill>
            <a:srgbClr val="F2F2F2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l">
              <a:defRPr sz="1200"/>
            </a:pPr>
            <a:r>
              <a:rPr>
                <a:solidFill>
                  <a:schemeClr val="tx1"/>
                </a:solidFill>
              </a:rPr>
              <a:t>Day 5</a:t>
            </a:r>
            <a:br>
              <a:rPr>
                <a:solidFill>
                  <a:schemeClr val="tx1"/>
                </a:solidFill>
              </a:rPr>
            </a:br>
            <a:r>
              <a:rPr>
                <a:solidFill>
                  <a:schemeClr val="tx1"/>
                </a:solidFill>
              </a:rPr>
              <a:t>Draft general motivation letter</a:t>
            </a:r>
          </a:p>
        </p:txBody>
      </p:sp>
      <p:sp>
        <p:nvSpPr>
          <p:cNvPr id="8" name="Rectangle 7"/>
          <p:cNvSpPr/>
          <p:nvPr/>
        </p:nvSpPr>
        <p:spPr>
          <a:xfrm>
            <a:off x="6229071" y="1784195"/>
            <a:ext cx="1188720" cy="914400"/>
          </a:xfrm>
          <a:prstGeom prst="rect">
            <a:avLst/>
          </a:prstGeom>
          <a:solidFill>
            <a:srgbClr val="F2F2F2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l">
              <a:defRPr sz="1200"/>
            </a:pPr>
            <a:r>
              <a:rPr>
                <a:solidFill>
                  <a:schemeClr val="tx1"/>
                </a:solidFill>
              </a:rPr>
              <a:t>Day 6</a:t>
            </a:r>
            <a:br>
              <a:rPr>
                <a:solidFill>
                  <a:schemeClr val="tx1"/>
                </a:solidFill>
              </a:rPr>
            </a:br>
            <a:r>
              <a:rPr>
                <a:solidFill>
                  <a:schemeClr val="tx1"/>
                </a:solidFill>
              </a:rPr>
              <a:t>Optimise LinkedIn profile</a:t>
            </a:r>
          </a:p>
        </p:txBody>
      </p:sp>
      <p:sp>
        <p:nvSpPr>
          <p:cNvPr id="9" name="Rectangle 8"/>
          <p:cNvSpPr/>
          <p:nvPr/>
        </p:nvSpPr>
        <p:spPr>
          <a:xfrm>
            <a:off x="7417791" y="1784195"/>
            <a:ext cx="1188720" cy="914400"/>
          </a:xfrm>
          <a:prstGeom prst="rect">
            <a:avLst/>
          </a:prstGeom>
          <a:solidFill>
            <a:srgbClr val="F2F2F2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l">
              <a:defRPr sz="1200"/>
            </a:pPr>
            <a:r>
              <a:rPr>
                <a:solidFill>
                  <a:schemeClr val="tx1"/>
                </a:solidFill>
              </a:rPr>
              <a:t>Day 7</a:t>
            </a:r>
            <a:br>
              <a:rPr>
                <a:solidFill>
                  <a:schemeClr val="tx1"/>
                </a:solidFill>
              </a:rPr>
            </a:br>
            <a:r>
              <a:rPr>
                <a:solidFill>
                  <a:schemeClr val="tx1"/>
                </a:solidFill>
              </a:rPr>
              <a:t>List target industries &amp; companies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285471" y="2698595"/>
            <a:ext cx="1188720" cy="914400"/>
          </a:xfrm>
          <a:prstGeom prst="rect">
            <a:avLst/>
          </a:prstGeom>
          <a:solidFill>
            <a:srgbClr val="F2F2F2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l">
              <a:defRPr sz="1200"/>
            </a:pPr>
            <a:r>
              <a:rPr>
                <a:solidFill>
                  <a:schemeClr val="tx1"/>
                </a:solidFill>
              </a:rPr>
              <a:t>Day 8</a:t>
            </a:r>
            <a:br>
              <a:rPr>
                <a:solidFill>
                  <a:schemeClr val="tx1"/>
                </a:solidFill>
              </a:rPr>
            </a:br>
            <a:r>
              <a:rPr>
                <a:solidFill>
                  <a:schemeClr val="tx1"/>
                </a:solidFill>
              </a:rPr>
              <a:t>Research job boards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474191" y="2698595"/>
            <a:ext cx="1188720" cy="914400"/>
          </a:xfrm>
          <a:prstGeom prst="rect">
            <a:avLst/>
          </a:prstGeom>
          <a:solidFill>
            <a:srgbClr val="F2F2F2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l">
              <a:defRPr sz="1200"/>
            </a:pPr>
            <a:r>
              <a:rPr>
                <a:solidFill>
                  <a:schemeClr val="tx1"/>
                </a:solidFill>
              </a:rPr>
              <a:t>Day 9</a:t>
            </a:r>
            <a:br>
              <a:rPr>
                <a:solidFill>
                  <a:schemeClr val="tx1"/>
                </a:solidFill>
              </a:rPr>
            </a:br>
            <a:r>
              <a:rPr>
                <a:solidFill>
                  <a:schemeClr val="tx1"/>
                </a:solidFill>
              </a:rPr>
              <a:t>Explore internships/volunteering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662911" y="2698595"/>
            <a:ext cx="1188720" cy="914400"/>
          </a:xfrm>
          <a:prstGeom prst="rect">
            <a:avLst/>
          </a:prstGeom>
          <a:solidFill>
            <a:srgbClr val="F2F2F2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l">
              <a:defRPr sz="1200"/>
            </a:pPr>
            <a:r>
              <a:rPr>
                <a:solidFill>
                  <a:schemeClr val="tx1"/>
                </a:solidFill>
              </a:rPr>
              <a:t>Day 10</a:t>
            </a:r>
            <a:br>
              <a:rPr>
                <a:solidFill>
                  <a:schemeClr val="tx1"/>
                </a:solidFill>
              </a:rPr>
            </a:br>
            <a:r>
              <a:rPr>
                <a:solidFill>
                  <a:schemeClr val="tx1"/>
                </a:solidFill>
              </a:rPr>
              <a:t>Identify mentors/professionals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851631" y="2698595"/>
            <a:ext cx="1188720" cy="914400"/>
          </a:xfrm>
          <a:prstGeom prst="rect">
            <a:avLst/>
          </a:prstGeom>
          <a:solidFill>
            <a:srgbClr val="F2F2F2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l">
              <a:defRPr sz="1200"/>
            </a:pPr>
            <a:r>
              <a:rPr>
                <a:solidFill>
                  <a:schemeClr val="tx1"/>
                </a:solidFill>
              </a:rPr>
              <a:t>Day 11</a:t>
            </a:r>
            <a:br>
              <a:rPr>
                <a:solidFill>
                  <a:schemeClr val="tx1"/>
                </a:solidFill>
              </a:rPr>
            </a:br>
            <a:r>
              <a:rPr>
                <a:solidFill>
                  <a:schemeClr val="tx1"/>
                </a:solidFill>
              </a:rPr>
              <a:t>Draft networking messages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040351" y="2698595"/>
            <a:ext cx="1188720" cy="914400"/>
          </a:xfrm>
          <a:prstGeom prst="rect">
            <a:avLst/>
          </a:prstGeom>
          <a:solidFill>
            <a:srgbClr val="F2F2F2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l">
              <a:defRPr sz="1200"/>
            </a:pPr>
            <a:r>
              <a:rPr>
                <a:solidFill>
                  <a:schemeClr val="tx1"/>
                </a:solidFill>
              </a:rPr>
              <a:t>Day 12</a:t>
            </a:r>
            <a:br>
              <a:rPr>
                <a:solidFill>
                  <a:schemeClr val="tx1"/>
                </a:solidFill>
              </a:rPr>
            </a:br>
            <a:r>
              <a:rPr>
                <a:solidFill>
                  <a:schemeClr val="tx1"/>
                </a:solidFill>
              </a:rPr>
              <a:t>Draft networking messages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229071" y="2698595"/>
            <a:ext cx="1188720" cy="914400"/>
          </a:xfrm>
          <a:prstGeom prst="rect">
            <a:avLst/>
          </a:prstGeom>
          <a:solidFill>
            <a:srgbClr val="F2F2F2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l">
              <a:defRPr sz="1200"/>
            </a:pPr>
            <a:r>
              <a:rPr>
                <a:solidFill>
                  <a:schemeClr val="tx1"/>
                </a:solidFill>
              </a:rPr>
              <a:t>Day 13</a:t>
            </a:r>
            <a:br>
              <a:rPr>
                <a:solidFill>
                  <a:schemeClr val="tx1"/>
                </a:solidFill>
              </a:rPr>
            </a:br>
            <a:r>
              <a:rPr>
                <a:solidFill>
                  <a:schemeClr val="tx1"/>
                </a:solidFill>
              </a:rPr>
              <a:t>Attend event/career fair/webinar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417791" y="2698595"/>
            <a:ext cx="1188720" cy="914400"/>
          </a:xfrm>
          <a:prstGeom prst="rect">
            <a:avLst/>
          </a:prstGeom>
          <a:solidFill>
            <a:srgbClr val="F2F2F2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l">
              <a:defRPr sz="1200"/>
            </a:pPr>
            <a:r>
              <a:rPr>
                <a:solidFill>
                  <a:schemeClr val="tx1"/>
                </a:solidFill>
              </a:rPr>
              <a:t>Day 14</a:t>
            </a:r>
            <a:br>
              <a:rPr>
                <a:solidFill>
                  <a:schemeClr val="tx1"/>
                </a:solidFill>
              </a:rPr>
            </a:br>
            <a:r>
              <a:rPr>
                <a:solidFill>
                  <a:schemeClr val="tx1"/>
                </a:solidFill>
              </a:rPr>
              <a:t>Record hiring insights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85471" y="3612995"/>
            <a:ext cx="1188720" cy="914400"/>
          </a:xfrm>
          <a:prstGeom prst="rect">
            <a:avLst/>
          </a:prstGeom>
          <a:solidFill>
            <a:srgbClr val="F2F2F2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l">
              <a:defRPr sz="1200"/>
            </a:pPr>
            <a:r>
              <a:rPr>
                <a:solidFill>
                  <a:schemeClr val="tx1"/>
                </a:solidFill>
              </a:rPr>
              <a:t>Day 15</a:t>
            </a:r>
            <a:br>
              <a:rPr>
                <a:solidFill>
                  <a:schemeClr val="tx1"/>
                </a:solidFill>
              </a:rPr>
            </a:br>
            <a:r>
              <a:rPr>
                <a:solidFill>
                  <a:schemeClr val="tx1"/>
                </a:solidFill>
              </a:rPr>
              <a:t>Apply to 3–5 postings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474191" y="3612995"/>
            <a:ext cx="1188720" cy="914400"/>
          </a:xfrm>
          <a:prstGeom prst="rect">
            <a:avLst/>
          </a:prstGeom>
          <a:solidFill>
            <a:srgbClr val="F2F2F2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l">
              <a:defRPr sz="1200"/>
            </a:pPr>
            <a:r>
              <a:rPr>
                <a:solidFill>
                  <a:schemeClr val="tx1"/>
                </a:solidFill>
              </a:rPr>
              <a:t>Day 16</a:t>
            </a:r>
            <a:br>
              <a:rPr>
                <a:solidFill>
                  <a:schemeClr val="tx1"/>
                </a:solidFill>
              </a:rPr>
            </a:br>
            <a:r>
              <a:rPr>
                <a:solidFill>
                  <a:schemeClr val="tx1"/>
                </a:solidFill>
              </a:rPr>
              <a:t>Apply to 3–5 postings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662911" y="3612995"/>
            <a:ext cx="1188720" cy="914400"/>
          </a:xfrm>
          <a:prstGeom prst="rect">
            <a:avLst/>
          </a:prstGeom>
          <a:solidFill>
            <a:srgbClr val="F2F2F2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l">
              <a:defRPr sz="1200"/>
            </a:pPr>
            <a:r>
              <a:rPr>
                <a:solidFill>
                  <a:schemeClr val="tx1"/>
                </a:solidFill>
              </a:rPr>
              <a:t>Day 17</a:t>
            </a:r>
            <a:br>
              <a:rPr>
                <a:solidFill>
                  <a:schemeClr val="tx1"/>
                </a:solidFill>
              </a:rPr>
            </a:br>
            <a:r>
              <a:rPr>
                <a:solidFill>
                  <a:schemeClr val="tx1"/>
                </a:solidFill>
              </a:rPr>
              <a:t>Practice mock interviews (STAR)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851631" y="3612995"/>
            <a:ext cx="1188720" cy="914400"/>
          </a:xfrm>
          <a:prstGeom prst="rect">
            <a:avLst/>
          </a:prstGeom>
          <a:solidFill>
            <a:srgbClr val="F2F2F2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l">
              <a:defRPr sz="1200"/>
            </a:pPr>
            <a:r>
              <a:rPr>
                <a:solidFill>
                  <a:schemeClr val="tx1"/>
                </a:solidFill>
              </a:rPr>
              <a:t>Day 18</a:t>
            </a:r>
            <a:br>
              <a:rPr>
                <a:solidFill>
                  <a:schemeClr val="tx1"/>
                </a:solidFill>
              </a:rPr>
            </a:br>
            <a:r>
              <a:rPr>
                <a:solidFill>
                  <a:schemeClr val="tx1"/>
                </a:solidFill>
              </a:rPr>
              <a:t>Practice mock interviews</a:t>
            </a:r>
          </a:p>
        </p:txBody>
      </p:sp>
      <p:sp>
        <p:nvSpPr>
          <p:cNvPr id="21" name="Rectangle 20"/>
          <p:cNvSpPr/>
          <p:nvPr/>
        </p:nvSpPr>
        <p:spPr>
          <a:xfrm>
            <a:off x="5040351" y="3612995"/>
            <a:ext cx="1188720" cy="914400"/>
          </a:xfrm>
          <a:prstGeom prst="rect">
            <a:avLst/>
          </a:prstGeom>
          <a:solidFill>
            <a:srgbClr val="F2F2F2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l">
              <a:defRPr sz="1200"/>
            </a:pPr>
            <a:r>
              <a:rPr>
                <a:solidFill>
                  <a:schemeClr val="tx1"/>
                </a:solidFill>
              </a:rPr>
              <a:t>Day 19</a:t>
            </a:r>
            <a:br>
              <a:rPr>
                <a:solidFill>
                  <a:schemeClr val="tx1"/>
                </a:solidFill>
              </a:rPr>
            </a:br>
            <a:r>
              <a:rPr>
                <a:solidFill>
                  <a:schemeClr val="tx1"/>
                </a:solidFill>
              </a:rPr>
              <a:t>Check virtual interview setup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229071" y="3612995"/>
            <a:ext cx="1188720" cy="914400"/>
          </a:xfrm>
          <a:prstGeom prst="rect">
            <a:avLst/>
          </a:prstGeom>
          <a:solidFill>
            <a:srgbClr val="F2F2F2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l">
              <a:defRPr sz="1200"/>
            </a:pPr>
            <a:r>
              <a:rPr>
                <a:solidFill>
                  <a:schemeClr val="tx1"/>
                </a:solidFill>
              </a:rPr>
              <a:t>Day 20</a:t>
            </a:r>
            <a:br>
              <a:rPr>
                <a:solidFill>
                  <a:schemeClr val="tx1"/>
                </a:solidFill>
              </a:rPr>
            </a:br>
            <a:r>
              <a:rPr>
                <a:solidFill>
                  <a:schemeClr val="tx1"/>
                </a:solidFill>
              </a:rPr>
              <a:t>Informational interviews (2 people)</a:t>
            </a:r>
          </a:p>
        </p:txBody>
      </p:sp>
      <p:sp>
        <p:nvSpPr>
          <p:cNvPr id="23" name="Rectangle 22"/>
          <p:cNvSpPr/>
          <p:nvPr/>
        </p:nvSpPr>
        <p:spPr>
          <a:xfrm>
            <a:off x="7417791" y="3612995"/>
            <a:ext cx="1188720" cy="914400"/>
          </a:xfrm>
          <a:prstGeom prst="rect">
            <a:avLst/>
          </a:prstGeom>
          <a:solidFill>
            <a:srgbClr val="F2F2F2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l">
              <a:defRPr sz="1200"/>
            </a:pPr>
            <a:r>
              <a:rPr>
                <a:solidFill>
                  <a:schemeClr val="tx1"/>
                </a:solidFill>
              </a:rPr>
              <a:t>Day 21</a:t>
            </a:r>
            <a:br>
              <a:rPr>
                <a:solidFill>
                  <a:schemeClr val="tx1"/>
                </a:solidFill>
              </a:rPr>
            </a:br>
            <a:r>
              <a:rPr>
                <a:solidFill>
                  <a:schemeClr val="tx1"/>
                </a:solidFill>
              </a:rPr>
              <a:t>Reflect &amp; adjust documents</a:t>
            </a:r>
          </a:p>
        </p:txBody>
      </p:sp>
      <p:sp>
        <p:nvSpPr>
          <p:cNvPr id="24" name="Rectangle 23"/>
          <p:cNvSpPr/>
          <p:nvPr/>
        </p:nvSpPr>
        <p:spPr>
          <a:xfrm>
            <a:off x="285471" y="4527395"/>
            <a:ext cx="1188720" cy="914400"/>
          </a:xfrm>
          <a:prstGeom prst="rect">
            <a:avLst/>
          </a:prstGeom>
          <a:solidFill>
            <a:srgbClr val="F2F2F2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l">
              <a:defRPr sz="1200"/>
            </a:pPr>
            <a:r>
              <a:rPr>
                <a:solidFill>
                  <a:schemeClr val="tx1"/>
                </a:solidFill>
              </a:rPr>
              <a:t>Day 22</a:t>
            </a:r>
            <a:br>
              <a:rPr>
                <a:solidFill>
                  <a:schemeClr val="tx1"/>
                </a:solidFill>
              </a:rPr>
            </a:br>
            <a:r>
              <a:rPr>
                <a:solidFill>
                  <a:schemeClr val="tx1"/>
                </a:solidFill>
              </a:rPr>
              <a:t>Send follow-up emails</a:t>
            </a:r>
          </a:p>
        </p:txBody>
      </p:sp>
      <p:sp>
        <p:nvSpPr>
          <p:cNvPr id="25" name="Rectangle 24"/>
          <p:cNvSpPr/>
          <p:nvPr/>
        </p:nvSpPr>
        <p:spPr>
          <a:xfrm>
            <a:off x="1474191" y="4527395"/>
            <a:ext cx="1188720" cy="914400"/>
          </a:xfrm>
          <a:prstGeom prst="rect">
            <a:avLst/>
          </a:prstGeom>
          <a:solidFill>
            <a:srgbClr val="F2F2F2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l">
              <a:defRPr sz="1200"/>
            </a:pPr>
            <a:r>
              <a:rPr>
                <a:solidFill>
                  <a:schemeClr val="tx1"/>
                </a:solidFill>
              </a:rPr>
              <a:t>Day 23</a:t>
            </a:r>
            <a:br>
              <a:rPr>
                <a:solidFill>
                  <a:schemeClr val="tx1"/>
                </a:solidFill>
              </a:rPr>
            </a:br>
            <a:r>
              <a:rPr>
                <a:solidFill>
                  <a:schemeClr val="tx1"/>
                </a:solidFill>
              </a:rPr>
              <a:t>Send follow-up emails</a:t>
            </a:r>
          </a:p>
        </p:txBody>
      </p:sp>
      <p:sp>
        <p:nvSpPr>
          <p:cNvPr id="26" name="Rectangle 25"/>
          <p:cNvSpPr/>
          <p:nvPr/>
        </p:nvSpPr>
        <p:spPr>
          <a:xfrm>
            <a:off x="2662911" y="4527395"/>
            <a:ext cx="1188720" cy="914400"/>
          </a:xfrm>
          <a:prstGeom prst="rect">
            <a:avLst/>
          </a:prstGeom>
          <a:solidFill>
            <a:srgbClr val="F2F2F2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l">
              <a:defRPr sz="1200"/>
            </a:pPr>
            <a:r>
              <a:rPr>
                <a:solidFill>
                  <a:schemeClr val="tx1"/>
                </a:solidFill>
              </a:rPr>
              <a:t>Day 24</a:t>
            </a:r>
            <a:br>
              <a:rPr>
                <a:solidFill>
                  <a:schemeClr val="tx1"/>
                </a:solidFill>
              </a:rPr>
            </a:br>
            <a:r>
              <a:rPr>
                <a:solidFill>
                  <a:schemeClr val="tx1"/>
                </a:solidFill>
              </a:rPr>
              <a:t>Online course – skill gap</a:t>
            </a:r>
          </a:p>
        </p:txBody>
      </p:sp>
      <p:sp>
        <p:nvSpPr>
          <p:cNvPr id="27" name="Rectangle 26"/>
          <p:cNvSpPr/>
          <p:nvPr/>
        </p:nvSpPr>
        <p:spPr>
          <a:xfrm>
            <a:off x="3851631" y="4527395"/>
            <a:ext cx="1188720" cy="914400"/>
          </a:xfrm>
          <a:prstGeom prst="rect">
            <a:avLst/>
          </a:prstGeom>
          <a:solidFill>
            <a:srgbClr val="F2F2F2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l">
              <a:defRPr sz="1200"/>
            </a:pPr>
            <a:r>
              <a:rPr>
                <a:solidFill>
                  <a:schemeClr val="tx1"/>
                </a:solidFill>
              </a:rPr>
              <a:t>Day 25</a:t>
            </a:r>
            <a:br>
              <a:rPr>
                <a:solidFill>
                  <a:schemeClr val="tx1"/>
                </a:solidFill>
              </a:rPr>
            </a:br>
            <a:r>
              <a:rPr>
                <a:solidFill>
                  <a:schemeClr val="tx1"/>
                </a:solidFill>
              </a:rPr>
              <a:t>Online course – skill gap</a:t>
            </a:r>
          </a:p>
        </p:txBody>
      </p:sp>
      <p:sp>
        <p:nvSpPr>
          <p:cNvPr id="28" name="Rectangle 27"/>
          <p:cNvSpPr/>
          <p:nvPr/>
        </p:nvSpPr>
        <p:spPr>
          <a:xfrm>
            <a:off x="5040351" y="4527395"/>
            <a:ext cx="1188720" cy="914400"/>
          </a:xfrm>
          <a:prstGeom prst="rect">
            <a:avLst/>
          </a:prstGeom>
          <a:solidFill>
            <a:srgbClr val="F2F2F2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l">
              <a:defRPr sz="1200"/>
            </a:pPr>
            <a:r>
              <a:rPr>
                <a:solidFill>
                  <a:schemeClr val="tx1"/>
                </a:solidFill>
              </a:rPr>
              <a:t>Day 26</a:t>
            </a:r>
            <a:br>
              <a:rPr>
                <a:solidFill>
                  <a:schemeClr val="tx1"/>
                </a:solidFill>
              </a:rPr>
            </a:br>
            <a:r>
              <a:rPr>
                <a:solidFill>
                  <a:schemeClr val="tx1"/>
                </a:solidFill>
              </a:rPr>
              <a:t>Review applications</a:t>
            </a:r>
          </a:p>
        </p:txBody>
      </p:sp>
      <p:sp>
        <p:nvSpPr>
          <p:cNvPr id="29" name="Rectangle 28"/>
          <p:cNvSpPr/>
          <p:nvPr/>
        </p:nvSpPr>
        <p:spPr>
          <a:xfrm>
            <a:off x="6229071" y="4527395"/>
            <a:ext cx="1188720" cy="914400"/>
          </a:xfrm>
          <a:prstGeom prst="rect">
            <a:avLst/>
          </a:prstGeom>
          <a:solidFill>
            <a:srgbClr val="F2F2F2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l">
              <a:defRPr sz="1200"/>
            </a:pPr>
            <a:r>
              <a:rPr>
                <a:solidFill>
                  <a:schemeClr val="tx1"/>
                </a:solidFill>
              </a:rPr>
              <a:t>Day 27</a:t>
            </a:r>
            <a:br>
              <a:rPr>
                <a:solidFill>
                  <a:schemeClr val="tx1"/>
                </a:solidFill>
              </a:rPr>
            </a:br>
            <a:r>
              <a:rPr>
                <a:solidFill>
                  <a:schemeClr val="tx1"/>
                </a:solidFill>
              </a:rPr>
              <a:t>Prepare personal pitch</a:t>
            </a:r>
          </a:p>
        </p:txBody>
      </p:sp>
      <p:sp>
        <p:nvSpPr>
          <p:cNvPr id="30" name="Rectangle 29"/>
          <p:cNvSpPr/>
          <p:nvPr/>
        </p:nvSpPr>
        <p:spPr>
          <a:xfrm>
            <a:off x="7417791" y="4527395"/>
            <a:ext cx="1188720" cy="914400"/>
          </a:xfrm>
          <a:prstGeom prst="rect">
            <a:avLst/>
          </a:prstGeom>
          <a:solidFill>
            <a:srgbClr val="F2F2F2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l">
              <a:defRPr sz="1200"/>
            </a:pPr>
            <a:r>
              <a:rPr>
                <a:solidFill>
                  <a:schemeClr val="tx1"/>
                </a:solidFill>
              </a:rPr>
              <a:t>Day 28</a:t>
            </a:r>
            <a:br>
              <a:rPr>
                <a:solidFill>
                  <a:schemeClr val="tx1"/>
                </a:solidFill>
              </a:rPr>
            </a:br>
            <a:r>
              <a:rPr>
                <a:solidFill>
                  <a:schemeClr val="tx1"/>
                </a:solidFill>
              </a:rPr>
              <a:t>Practice personal pitch</a:t>
            </a:r>
          </a:p>
        </p:txBody>
      </p:sp>
      <p:sp>
        <p:nvSpPr>
          <p:cNvPr id="31" name="Rectangle 30"/>
          <p:cNvSpPr/>
          <p:nvPr/>
        </p:nvSpPr>
        <p:spPr>
          <a:xfrm>
            <a:off x="285471" y="5441795"/>
            <a:ext cx="1188720" cy="914400"/>
          </a:xfrm>
          <a:prstGeom prst="rect">
            <a:avLst/>
          </a:prstGeom>
          <a:solidFill>
            <a:srgbClr val="F2F2F2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l">
              <a:defRPr sz="1200"/>
            </a:pPr>
            <a:r>
              <a:rPr>
                <a:solidFill>
                  <a:schemeClr val="tx1"/>
                </a:solidFill>
              </a:rPr>
              <a:t>Day 29</a:t>
            </a:r>
            <a:br>
              <a:rPr>
                <a:solidFill>
                  <a:schemeClr val="tx1"/>
                </a:solidFill>
              </a:rPr>
            </a:br>
            <a:r>
              <a:rPr>
                <a:solidFill>
                  <a:schemeClr val="tx1"/>
                </a:solidFill>
              </a:rPr>
              <a:t>Simulate real career day</a:t>
            </a:r>
          </a:p>
        </p:txBody>
      </p:sp>
      <p:sp>
        <p:nvSpPr>
          <p:cNvPr id="32" name="Rectangle 31"/>
          <p:cNvSpPr/>
          <p:nvPr/>
        </p:nvSpPr>
        <p:spPr>
          <a:xfrm>
            <a:off x="1474191" y="5441795"/>
            <a:ext cx="1188720" cy="914400"/>
          </a:xfrm>
          <a:prstGeom prst="rect">
            <a:avLst/>
          </a:prstGeom>
          <a:solidFill>
            <a:srgbClr val="F2F2F2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l">
              <a:defRPr sz="1200"/>
            </a:pPr>
            <a:r>
              <a:rPr>
                <a:solidFill>
                  <a:schemeClr val="tx1"/>
                </a:solidFill>
              </a:rPr>
              <a:t>Day 30</a:t>
            </a:r>
            <a:br>
              <a:rPr>
                <a:solidFill>
                  <a:schemeClr val="tx1"/>
                </a:solidFill>
              </a:rPr>
            </a:br>
            <a:r>
              <a:rPr>
                <a:solidFill>
                  <a:schemeClr val="tx1"/>
                </a:solidFill>
              </a:rPr>
              <a:t>Reflect &amp; plan next month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226</Words>
  <Application>Microsoft Macintosh PowerPoint</Application>
  <PresentationFormat>On-screen Show (4:3)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Anita Gaile</cp:lastModifiedBy>
  <cp:revision>2</cp:revision>
  <dcterms:created xsi:type="dcterms:W3CDTF">2013-01-27T09:14:16Z</dcterms:created>
  <dcterms:modified xsi:type="dcterms:W3CDTF">2025-09-08T18:24:59Z</dcterms:modified>
  <cp:category/>
</cp:coreProperties>
</file>